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5582" y="196087"/>
            <a:ext cx="2459355" cy="53403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 indent="1270">
              <a:lnSpc>
                <a:spcPct val="101400"/>
              </a:lnSpc>
              <a:spcBef>
                <a:spcPts val="85"/>
              </a:spcBef>
            </a:pPr>
            <a:r>
              <a:rPr dirty="0" sz="1100">
                <a:latin typeface="Calibri"/>
                <a:cs typeface="Calibri"/>
              </a:rPr>
              <a:t>SECRETARIA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MUNICIPAL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SAÚDE </a:t>
            </a:r>
            <a:r>
              <a:rPr dirty="0" sz="1100">
                <a:latin typeface="Calibri"/>
                <a:cs typeface="Calibri"/>
              </a:rPr>
              <a:t>COORDENADORIA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GESTÃO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PESSOAS </a:t>
            </a:r>
            <a:r>
              <a:rPr dirty="0" sz="1100">
                <a:latin typeface="Calibri"/>
                <a:cs typeface="Calibri"/>
              </a:rPr>
              <a:t>ESCOLA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MUNICIPAL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SAÚDE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8098" y="828357"/>
            <a:ext cx="4216720" cy="40052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10090098"/>
            <a:ext cx="6068695" cy="19050"/>
          </a:xfrm>
          <a:custGeom>
            <a:avLst/>
            <a:gdLst/>
            <a:ahLst/>
            <a:cxnLst/>
            <a:rect l="l" t="t" r="r" b="b"/>
            <a:pathLst>
              <a:path w="6068695" h="19050">
                <a:moveTo>
                  <a:pt x="6068314" y="0"/>
                </a:moveTo>
                <a:lnTo>
                  <a:pt x="0" y="0"/>
                </a:lnTo>
                <a:lnTo>
                  <a:pt x="0" y="18592"/>
                </a:lnTo>
                <a:lnTo>
                  <a:pt x="6068314" y="18592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80312" y="10089895"/>
            <a:ext cx="5307965" cy="325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1180"/>
              </a:lnSpc>
              <a:spcBef>
                <a:spcPts val="95"/>
              </a:spcBef>
            </a:pP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COMISSÃO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RESIDÊNCIA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MULTIPROFISSIONAL</a:t>
            </a:r>
            <a:r>
              <a:rPr dirty="0" sz="1000" spc="-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EM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E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EM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ÁREA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PROFISSIONAL</a:t>
            </a:r>
            <a:r>
              <a:rPr dirty="0" sz="1000" spc="1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  <a:p>
            <a:pPr algn="ctr" marL="2540">
              <a:lnSpc>
                <a:spcPts val="1180"/>
              </a:lnSpc>
            </a:pP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Rua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Dr.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Siqueira Campos,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176 –</a:t>
            </a:r>
            <a:r>
              <a:rPr dirty="0" sz="1000" spc="-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Liberdade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–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CEP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01509-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020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 Telefone: 5461-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1902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3132" y="1328673"/>
            <a:ext cx="5897880" cy="1399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ct val="144500"/>
              </a:lnSpc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RESIDÊNCIA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EM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ÁREA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PROFISSIONAL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CIRURGIA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TRAUMATOLOGIA </a:t>
            </a:r>
            <a:r>
              <a:rPr dirty="0" sz="1100" b="1">
                <a:latin typeface="Arial"/>
                <a:cs typeface="Arial"/>
              </a:rPr>
              <a:t>BUCOMAXILO</a:t>
            </a:r>
            <a:r>
              <a:rPr dirty="0" sz="1100" spc="-7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FACIAL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1100">
              <a:latin typeface="Arial"/>
              <a:cs typeface="Arial"/>
            </a:endParaRPr>
          </a:p>
          <a:p>
            <a:pPr algn="ctr" marL="4445">
              <a:lnSpc>
                <a:spcPct val="100000"/>
              </a:lnSpc>
            </a:pPr>
            <a:r>
              <a:rPr dirty="0" sz="1100" spc="-10" b="1">
                <a:latin typeface="Arial"/>
                <a:cs typeface="Arial"/>
              </a:rPr>
              <a:t>UNIDADE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10" b="1">
                <a:latin typeface="Arial"/>
                <a:cs typeface="Arial"/>
              </a:rPr>
              <a:t> HOSPITAL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MUNICIPAL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DR.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ARTHUR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RIBEIRO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SABOYA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64463" y="3443350"/>
          <a:ext cx="6217920" cy="56502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74670"/>
                <a:gridCol w="3060700"/>
              </a:tblGrid>
              <a:tr h="6305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1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Conclusão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1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Egressos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5240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Eduardo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Pipino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Pavan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Washington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Geraldo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Pellegrini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Rocha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Junior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84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Raphaella</a:t>
                      </a:r>
                      <a:r>
                        <a:rPr dirty="0" sz="11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Ayres Lima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Barbosa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Renata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Jesus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98805"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Vinícius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Assis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35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Não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houve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concluintes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135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94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Saiury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Maxinne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marL="85471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Winnie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Sousa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Barbier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0555"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93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Bergson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Carvalho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Moraes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marL="56070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Julia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Ribeiro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Célio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Miguel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Ferreira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Júnior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Sara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Palma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Ribeiro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9285"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849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Andrey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Murena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Pirró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Duarte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marL="614045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Fábia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Fontanelli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Garcia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2026-06-17T19:15:33Z</dcterms:created>
  <dcterms:modified xsi:type="dcterms:W3CDTF">2026-06-17T19:15:33Z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