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1941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8"/>
                </a:lnTo>
                <a:lnTo>
                  <a:pt x="6068314" y="18288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80312" y="9918903"/>
            <a:ext cx="5306695" cy="3257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95"/>
              </a:spcBef>
            </a:pP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COMISSÃO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RESIDÊNCIA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MULTIPROFISSIONAL</a:t>
            </a:r>
            <a:r>
              <a:rPr dirty="0" sz="1000" spc="-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EM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r>
              <a:rPr dirty="0" sz="1000" spc="1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E</a:t>
            </a:r>
            <a:r>
              <a:rPr dirty="0" sz="1000" spc="-3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EM</a:t>
            </a:r>
            <a:r>
              <a:rPr dirty="0" sz="1000" spc="-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ÁREA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PROFISSIONAL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  <a:p>
            <a:pPr algn="ctr" marL="5080">
              <a:lnSpc>
                <a:spcPts val="1185"/>
              </a:lnSpc>
            </a:pP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Rua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Dr.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Siqueira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Campos,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176 –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Liberdade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–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CEP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01509-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020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Telefone: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5461-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1902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3152" y="1328673"/>
            <a:ext cx="5583555" cy="1443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1100">
              <a:latin typeface="Arial"/>
              <a:cs typeface="Arial"/>
            </a:endParaRPr>
          </a:p>
          <a:p>
            <a:pPr algn="ctr" marL="62865" marR="55880">
              <a:lnSpc>
                <a:spcPct val="143600"/>
              </a:lnSpc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RESIDÊNCIA INTEGRADA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MULTIPROFISSIONAL</a:t>
            </a:r>
            <a:r>
              <a:rPr dirty="0" sz="1100" b="1">
                <a:latin typeface="Arial"/>
                <a:cs typeface="Arial"/>
              </a:rPr>
              <a:t> NA</a:t>
            </a:r>
            <a:r>
              <a:rPr dirty="0" sz="1100" spc="-10" b="1">
                <a:latin typeface="Arial"/>
                <a:cs typeface="Arial"/>
              </a:rPr>
              <a:t> ATENÇÃO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À </a:t>
            </a:r>
            <a:r>
              <a:rPr dirty="0" sz="1100" spc="-10" b="1">
                <a:latin typeface="Arial"/>
                <a:cs typeface="Arial"/>
              </a:rPr>
              <a:t>URGÊNCIA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EMERGÊNCIA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100" spc="-10" b="1">
                <a:latin typeface="Arial"/>
                <a:cs typeface="Arial"/>
              </a:rPr>
              <a:t>UNIDADE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10" b="1">
                <a:latin typeface="Arial"/>
                <a:cs typeface="Arial"/>
              </a:rPr>
              <a:t> HOSPITAL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MUNICIPAL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DR.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ARTHUR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RIBEIRO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SABOYA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6627" y="7168362"/>
            <a:ext cx="6059805" cy="5073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3600"/>
              </a:lnSpc>
              <a:spcBef>
                <a:spcPts val="100"/>
              </a:spcBef>
            </a:pPr>
            <a:r>
              <a:rPr dirty="0" sz="1100">
                <a:latin typeface="Arial MT"/>
                <a:cs typeface="Arial MT"/>
              </a:rPr>
              <a:t>*As</a:t>
            </a:r>
            <a:r>
              <a:rPr dirty="0" sz="1100" spc="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atividades</a:t>
            </a:r>
            <a:r>
              <a:rPr dirty="0" sz="1100" spc="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práticas</a:t>
            </a:r>
            <a:r>
              <a:rPr dirty="0" sz="1100" spc="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foram</a:t>
            </a:r>
            <a:r>
              <a:rPr dirty="0" sz="1100" spc="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realizadas,</a:t>
            </a:r>
            <a:r>
              <a:rPr dirty="0" sz="1100" spc="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por</a:t>
            </a:r>
            <a:r>
              <a:rPr dirty="0" sz="1100" spc="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ocasião</a:t>
            </a:r>
            <a:r>
              <a:rPr dirty="0" sz="1100" spc="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do</a:t>
            </a:r>
            <a:r>
              <a:rPr dirty="0" sz="1100" spc="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primeiro</a:t>
            </a:r>
            <a:r>
              <a:rPr dirty="0" sz="1100" spc="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ano</a:t>
            </a:r>
            <a:r>
              <a:rPr dirty="0" sz="1100" spc="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da</a:t>
            </a:r>
            <a:r>
              <a:rPr dirty="0" sz="1100" spc="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residência,</a:t>
            </a:r>
            <a:r>
              <a:rPr dirty="0" sz="1100" spc="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</a:t>
            </a:r>
            <a:r>
              <a:rPr dirty="0" sz="1100" spc="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Hospital </a:t>
            </a:r>
            <a:r>
              <a:rPr dirty="0" sz="1100">
                <a:latin typeface="Arial MT"/>
                <a:cs typeface="Arial MT"/>
              </a:rPr>
              <a:t>Municipal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Dr.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Alípio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Correa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Netto.</a:t>
            </a:r>
            <a:endParaRPr sz="1100">
              <a:latin typeface="Arial MT"/>
              <a:cs typeface="Arial MT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783640" y="3635375"/>
          <a:ext cx="5981700" cy="3223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0850"/>
                <a:gridCol w="2539365"/>
                <a:gridCol w="1638935"/>
              </a:tblGrid>
              <a:tr h="362585">
                <a:tc>
                  <a:txBody>
                    <a:bodyPr/>
                    <a:lstStyle/>
                    <a:p>
                      <a:pPr marL="246379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1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Conclusão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1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Egressos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Categoria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Profissional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Talita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Rocha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Fábio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Chaves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Júnior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Wiki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Nebula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Machado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Talita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Brito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Vieira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3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Pereira</a:t>
                      </a:r>
                      <a:r>
                        <a:rPr dirty="0" sz="1100" spc="-4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Bastos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Jéssica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Mendes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Jesus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Karina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Gualberta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Santana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Ingrid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Helena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Mota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Leonardo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Rodrigues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Paula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2026-06-17T21:52:40Z</dcterms:created>
  <dcterms:modified xsi:type="dcterms:W3CDTF">2026-06-17T21:52:40Z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