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80312" y="10097616"/>
            <a:ext cx="5306695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3485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1270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 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70940" y="1328673"/>
            <a:ext cx="5925820" cy="1399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54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100">
              <a:latin typeface="Arial"/>
              <a:cs typeface="Arial"/>
            </a:endParaRPr>
          </a:p>
          <a:p>
            <a:pPr marL="510540">
              <a:lnSpc>
                <a:spcPct val="1000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RESIDÊNCIA MULTIPROFISSIONAL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NEONATOLOGIA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43600"/>
              </a:lnSpc>
              <a:spcBef>
                <a:spcPts val="5"/>
              </a:spcBef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HOSPITAL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MATERNIDADE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MÁRIO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MORAES ALTENFELDER</a:t>
            </a:r>
            <a:r>
              <a:rPr dirty="0" sz="1100" spc="-20" b="1">
                <a:latin typeface="Arial"/>
                <a:cs typeface="Arial"/>
              </a:rPr>
              <a:t> SILVA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85164" y="3042157"/>
          <a:ext cx="5978525" cy="6259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4755"/>
                <a:gridCol w="3241040"/>
                <a:gridCol w="1440814"/>
              </a:tblGrid>
              <a:tr h="502920">
                <a:tc>
                  <a:txBody>
                    <a:bodyPr/>
                    <a:lstStyle/>
                    <a:p>
                      <a:pPr algn="ctr" marL="1905">
                        <a:lnSpc>
                          <a:spcPts val="1275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de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89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9415">
                        <a:lnSpc>
                          <a:spcPts val="1275"/>
                        </a:lnSpc>
                      </a:pPr>
                      <a:r>
                        <a:rPr dirty="0" sz="1100" spc="-10" b="1">
                          <a:latin typeface="Arial"/>
                          <a:cs typeface="Arial"/>
                        </a:rPr>
                        <a:t>Categoria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213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100" spc="-10" b="1">
                          <a:latin typeface="Arial"/>
                          <a:cs typeface="Arial"/>
                        </a:rPr>
                        <a:t>Profissional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8634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Andreia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Queli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Marques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Alves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01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43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Cristiane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Nobrega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336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43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Grasiani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Sá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336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28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Isadora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Tatiane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Archangelo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Nascimento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49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Karen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336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43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Laís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Sousa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Mendes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Amigo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336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43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Priscila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Saniela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Dias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Camargo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8615"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Adriana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Trindade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Torok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Camila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Carvalho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Elias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Alvarenga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Camila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Chiquetto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Teixeira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Ribeiro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Jeyce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Adrielly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André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Nogueira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Karina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Loureiro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Sales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Maressa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3485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1270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 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85164" y="1333753"/>
          <a:ext cx="5978525" cy="8314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4755"/>
                <a:gridCol w="3241040"/>
                <a:gridCol w="1440814"/>
              </a:tblGrid>
              <a:tr h="34544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Patrícia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Beretta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Costa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Patrícia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Rossetti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Dearo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Thais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Cherlida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Gonzaga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Midori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Nakaoto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07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Alexandre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Fróes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Marchi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Elisangela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Azevedo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Nascimento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Taveiro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Jéssica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Aparecida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Ramos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José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Wilke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Martins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Santana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Lorrany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Euzebio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Marcelo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Ribeiro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07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Marília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Tadayeski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Peyres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Mariluze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Jesus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Mayara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Raquel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Catani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Lopes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row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Emilia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Costa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Gaddini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Amaral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Caroline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Fiusa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Cínthia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Martins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Fernandes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Erika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Nascimento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Ernando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Nobre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Gilberto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Shimizo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Reis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Itainara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Carvalho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Janduí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Koharata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Mitiura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Ludmilla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Lima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Cerqueira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3485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1270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 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85164" y="1350517"/>
          <a:ext cx="5978525" cy="8314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4755"/>
                <a:gridCol w="3241040"/>
                <a:gridCol w="1440814"/>
              </a:tblGrid>
              <a:tr h="34734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Luane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Vilaça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Nogueira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Rouglana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Barbosa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Veronica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Martz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Venancio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row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Karoline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Farias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Anderson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Rossato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Humberto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Júnio</a:t>
                      </a:r>
                      <a:r>
                        <a:rPr dirty="0" sz="11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Vasconcelos</a:t>
                      </a:r>
                      <a:r>
                        <a:rPr dirty="0" sz="11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Rodrigues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Jaqueline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Cyriaco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Lais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Lima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Peris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Lívia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Suísso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Lourenço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Laguna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Natália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Almeida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Patrícia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Bernardino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Araujo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Coimbra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Rosane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Mariano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Marques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Salvador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Simone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Regina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Tatiane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Benvindo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Teixeira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Dreicon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Thainara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Sousa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Walter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Izequiel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Cardoso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Agnes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Ayanne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Almeida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Nogueira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Bortoletto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Marques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Cury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Pinto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Torres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Chebel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Dalmaso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Iara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Rocha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Louzada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Isabel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C.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Linhares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3485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1270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 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85164" y="1350517"/>
          <a:ext cx="5978525" cy="8314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4755"/>
                <a:gridCol w="3241040"/>
                <a:gridCol w="1440814"/>
              </a:tblGrid>
              <a:tr h="34734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Juliane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Vitoria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Cruz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Gomes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Larissa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Isabelle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Lima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Nogueira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Leandra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Nascimento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Trovão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Queiroz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Rafaela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Suzana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Dias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Liberal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rowSpan="1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Allanys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Sobral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Munerato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Comarin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Alexandre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Almeida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Caroline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Aleixo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Daniela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Rodrigues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Débora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Nunes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Geraldo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Helena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Battendieri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Brotero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Castro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Jamile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Braz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Rocha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Jéssica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Milena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Orlandi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Mônica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Santana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Talita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Nunes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Santiago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Caroline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Betzel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Daiana</a:t>
                      </a:r>
                      <a:r>
                        <a:rPr dirty="0" sz="1100" spc="-5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Cristina</a:t>
                      </a:r>
                      <a:r>
                        <a:rPr dirty="0" sz="1100" spc="-4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4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Vieira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Cordeiro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Alberto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3485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1270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 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85164" y="1350517"/>
          <a:ext cx="5978525" cy="8314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4755"/>
                <a:gridCol w="3241040"/>
                <a:gridCol w="1440814"/>
              </a:tblGrid>
              <a:tr h="347345"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Giovanna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Broti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Dente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Giovanna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Lissa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Nascimento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Bevilaqua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Henrique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Batista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Jessica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Caroline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Lopes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Barbosa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Karla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Valentina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Cunha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Calderon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Kathely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Katharyni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Almeida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Mayara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Lúcia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Bárbara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Massa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Vanessa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Barbosa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Bucci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Victoria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Garcia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Correa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Lidiane</a:t>
                      </a:r>
                      <a:r>
                        <a:rPr dirty="0" sz="1100" spc="-4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Fernandes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row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Alyneffer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Claro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Aguiar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Iolanda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Grandino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Morais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Breno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Carolina</a:t>
                      </a:r>
                      <a:r>
                        <a:rPr dirty="0" sz="1100" spc="-5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Aparecida</a:t>
                      </a:r>
                      <a:r>
                        <a:rPr dirty="0" sz="1100" spc="-4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Lopes</a:t>
                      </a:r>
                      <a:r>
                        <a:rPr dirty="0" sz="1100" spc="-4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5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Magnani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Elaine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Teixeira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Costa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Afonso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Dourado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Gilberto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Alves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Barbosa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Júnior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Isabella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Monteiro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Augusto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Karleandra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Ribeiro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Clara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Mendes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Vasconi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Meirele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Câmara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Rayane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Juliana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Teles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Victória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Braga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Quaglia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3485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1270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 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85164" y="1350517"/>
          <a:ext cx="5978525" cy="4504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4755"/>
                <a:gridCol w="3241040"/>
                <a:gridCol w="1440814"/>
              </a:tblGrid>
              <a:tr h="347345">
                <a:tc row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Luisa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Maciel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Anjos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07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Basilio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Nascimento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07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Carina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Aparecida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Rice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Carolina</a:t>
                      </a:r>
                      <a:r>
                        <a:rPr dirty="0" sz="1100" spc="-5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Aparecida</a:t>
                      </a:r>
                      <a:r>
                        <a:rPr dirty="0" sz="1100" spc="-4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Lopes</a:t>
                      </a:r>
                      <a:r>
                        <a:rPr dirty="0" sz="1100" spc="-4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5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Magnani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Elis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Regina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Barberi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Bastos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Elisa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Bacellar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Zilbersztejn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Isabelly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Mendonça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Júlia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Batista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Collini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47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Juliana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Sá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07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4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Melanie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Gomes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Barbieri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95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Thiago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Caique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Brito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14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0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30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15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2026-06-17T22:06:24Z</dcterms:created>
  <dcterms:modified xsi:type="dcterms:W3CDTF">2026-06-17T22:06:24Z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