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80312" y="9926623"/>
            <a:ext cx="5306695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SAÚDE 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1941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8"/>
                </a:lnTo>
                <a:lnTo>
                  <a:pt x="6068314" y="18288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92860" y="1328673"/>
            <a:ext cx="5849620" cy="1640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57480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1100">
              <a:latin typeface="Arial"/>
              <a:cs typeface="Arial"/>
            </a:endParaRPr>
          </a:p>
          <a:p>
            <a:pPr algn="ctr" marR="160020">
              <a:lnSpc>
                <a:spcPct val="1000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RESIDÊNCIA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ÁREA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PROFISSIONAL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ODONTOLOGIA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CIRURGICA</a:t>
            </a:r>
            <a:endParaRPr sz="1100">
              <a:latin typeface="Arial"/>
              <a:cs typeface="Arial"/>
            </a:endParaRPr>
          </a:p>
          <a:p>
            <a:pPr algn="ctr" marL="290830">
              <a:lnSpc>
                <a:spcPct val="100000"/>
              </a:lnSpc>
              <a:spcBef>
                <a:spcPts val="590"/>
              </a:spcBef>
            </a:pPr>
            <a:r>
              <a:rPr dirty="0" sz="1100" b="1">
                <a:latin typeface="Arial"/>
                <a:cs typeface="Arial"/>
              </a:rPr>
              <a:t>BUCO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MAXILO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1100">
              <a:latin typeface="Arial"/>
              <a:cs typeface="Arial"/>
            </a:endParaRPr>
          </a:p>
          <a:p>
            <a:pPr algn="ctr" marL="302260" marR="5080">
              <a:lnSpc>
                <a:spcPct val="143600"/>
              </a:lnSpc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HOSPITAL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FERNANDO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MAURO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PIRES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DA </a:t>
            </a:r>
            <a:r>
              <a:rPr dirty="0" sz="1100" spc="-10" b="1">
                <a:latin typeface="Arial"/>
                <a:cs typeface="Arial"/>
              </a:rPr>
              <a:t>ROCHA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84631" y="3361054"/>
          <a:ext cx="6577330" cy="5962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4670"/>
                <a:gridCol w="4690109"/>
              </a:tblGrid>
              <a:tr h="505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3810">
                        <a:lnSpc>
                          <a:spcPct val="10000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ctr">
                        <a:lnSpc>
                          <a:spcPts val="1250"/>
                        </a:lnSpc>
                        <a:spcBef>
                          <a:spcPts val="122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555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2895" marR="1379855" indent="-181610">
                        <a:lnSpc>
                          <a:spcPts val="127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Marcelo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Rodrigues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Karina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Magalhães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Lopes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98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054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  <a:spcBef>
                          <a:spcPts val="204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Elisabeth</a:t>
                      </a:r>
                      <a:r>
                        <a:rPr dirty="0" sz="1100" spc="-6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Detoni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Gustavo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Lombardi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Madeira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Fonseca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603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117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639570" marR="1627505" indent="-1905">
                        <a:lnSpc>
                          <a:spcPts val="1260"/>
                        </a:lnSpc>
                        <a:spcBef>
                          <a:spcPts val="34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Aline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Nery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Fabiana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Alves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438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130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5610" marR="1494155" indent="-203200">
                        <a:lnSpc>
                          <a:spcPts val="1260"/>
                        </a:lnSpc>
                        <a:spcBef>
                          <a:spcPts val="34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Natacha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Kalline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Daniel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Galvão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Costa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438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533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6595" marR="1431925" indent="-526415">
                        <a:lnSpc>
                          <a:spcPts val="1260"/>
                        </a:lnSpc>
                        <a:spcBef>
                          <a:spcPts val="114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Thiago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Marques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Mesquita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Talita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Lopes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447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117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7825" marR="1379220" indent="-256540">
                        <a:lnSpc>
                          <a:spcPts val="1270"/>
                        </a:lnSpc>
                        <a:spcBef>
                          <a:spcPts val="32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Marília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Lacerda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Pedrosa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Michel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Figueiró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Garcia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412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117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569720" marR="1558290" indent="635">
                        <a:lnSpc>
                          <a:spcPts val="1270"/>
                        </a:lnSpc>
                        <a:spcBef>
                          <a:spcPts val="32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Fábio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Lopes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Duarte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Guilherme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Borges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Manta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412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588135" marR="1577340">
                        <a:lnSpc>
                          <a:spcPts val="126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Mesquita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Renan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Veiga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Araújo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7493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5125" marR="1352550" indent="-271780">
                        <a:lnSpc>
                          <a:spcPts val="126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Erika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Antonia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Anjos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Ramos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Mário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Vítor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Carcassola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83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143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304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Ítalo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Alves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635">
                        <a:lnSpc>
                          <a:spcPts val="1265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Patrícia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Moraes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Freires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543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177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Jean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Carlos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Soares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Borges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304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Marina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Rolon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543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177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Isabela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Wolf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Grotto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304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Lucas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Maia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Nogueira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555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621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Paula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Calandrelli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304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Mauricio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Kaname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Miyamoto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Nakamura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SAÚDE 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1941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8"/>
                </a:lnTo>
                <a:lnTo>
                  <a:pt x="6068314" y="18288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84631" y="1350517"/>
          <a:ext cx="6577330" cy="1465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4670"/>
                <a:gridCol w="4690109"/>
              </a:tblGrid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494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Nayara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Stéfany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Leite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177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Pedro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Américo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Felizardo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4310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Sthefanne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Gondim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Mota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304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Yasmin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Amorim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Cidade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494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Giovanna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Zerbato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Sanchez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R="19367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Vinícius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Costa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Rocha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5"/>
              <a:t> </a:t>
            </a:r>
            <a:r>
              <a:rPr dirty="0" spc="-10"/>
              <a:t>MULTIPROFISSIONAL</a:t>
            </a:r>
            <a:r>
              <a:rPr dirty="0" spc="-5"/>
              <a:t> </a:t>
            </a:r>
            <a:r>
              <a:rPr dirty="0"/>
              <a:t>EM</a:t>
            </a:r>
            <a:r>
              <a:rPr dirty="0" spc="-25"/>
              <a:t> </a:t>
            </a:r>
            <a:r>
              <a:rPr dirty="0"/>
              <a:t>SAÚDE</a:t>
            </a:r>
            <a:r>
              <a:rPr dirty="0" spc="10"/>
              <a:t> </a:t>
            </a:r>
            <a:r>
              <a:rPr dirty="0"/>
              <a:t>E</a:t>
            </a:r>
            <a:r>
              <a:rPr dirty="0" spc="-30"/>
              <a:t> </a:t>
            </a:r>
            <a:r>
              <a:rPr dirty="0"/>
              <a:t>EM</a:t>
            </a:r>
            <a:r>
              <a:rPr dirty="0" spc="-5"/>
              <a:t> </a:t>
            </a:r>
            <a:r>
              <a:rPr dirty="0"/>
              <a:t>ÁREA</a:t>
            </a:r>
            <a:r>
              <a:rPr dirty="0" spc="-15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2026-06-17T19:41:16Z</dcterms:created>
  <dcterms:modified xsi:type="dcterms:W3CDTF">2026-06-17T19:41:16Z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