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10097616"/>
            <a:ext cx="530796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83132" y="1328673"/>
            <a:ext cx="5902325" cy="1399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445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ÁREA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PROFISSIONAL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CIRURGIA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TRAUMATOLOGIA </a:t>
            </a:r>
            <a:r>
              <a:rPr dirty="0" sz="1100" b="1">
                <a:latin typeface="Arial"/>
                <a:cs typeface="Arial"/>
              </a:rPr>
              <a:t>BUCOMAXILO</a:t>
            </a:r>
            <a:r>
              <a:rPr dirty="0" sz="1100" spc="-7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FACIAL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HOSPITAL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ALIPIO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CORREA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NETTO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64463" y="3562222"/>
          <a:ext cx="6217920" cy="5857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4670"/>
                <a:gridCol w="3060700"/>
              </a:tblGrid>
              <a:tr h="629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1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41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5615" marR="463550" indent="396240">
                        <a:lnSpc>
                          <a:spcPct val="1855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Parrillo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Thiago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Salvador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Lima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Yamada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Rafael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Moreira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52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58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7575" marR="863600" indent="-43180">
                        <a:lnSpc>
                          <a:spcPts val="1260"/>
                        </a:lnSpc>
                        <a:spcBef>
                          <a:spcPts val="116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Ivan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Yuzo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Kobayashi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Caio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Nogueira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Cruz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8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58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1040" marR="690245" indent="80645">
                        <a:lnSpc>
                          <a:spcPts val="1900"/>
                        </a:lnSpc>
                        <a:spcBef>
                          <a:spcPts val="1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Soares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Estevam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Ricardo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Rocha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8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58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1205" marR="741045" indent="120014">
                        <a:lnSpc>
                          <a:spcPts val="1900"/>
                        </a:lnSpc>
                        <a:spcBef>
                          <a:spcPts val="1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Caio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Michel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Fonte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Thaís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65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6610" marR="728980" indent="-78105">
                        <a:lnSpc>
                          <a:spcPts val="1900"/>
                        </a:lnSpc>
                        <a:spcBef>
                          <a:spcPts val="1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Venâncio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Queiroz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Duarte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Não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houve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concluintes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0870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Lucas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Viana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Angelim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Marcelo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Lesser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64463" y="1350517"/>
          <a:ext cx="6217920" cy="608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4670"/>
                <a:gridCol w="3060700"/>
              </a:tblGrid>
              <a:tr h="608965">
                <a:tc>
                  <a:txBody>
                    <a:bodyPr/>
                    <a:lstStyle/>
                    <a:p>
                      <a:pPr algn="ctr" marL="1270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Tavares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Lopes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Larissa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Guedes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Bezerra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381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2026-06-17T19:46:17Z</dcterms:created>
  <dcterms:modified xsi:type="dcterms:W3CDTF">2026-06-17T19:46:17Z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