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9949483"/>
            <a:ext cx="530669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444" y="1328673"/>
            <a:ext cx="5482590" cy="1443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436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RESIDÊNCIA INTEGRADA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MULTIPROFISSIONAL</a:t>
            </a:r>
            <a:r>
              <a:rPr dirty="0" sz="1100" b="1">
                <a:latin typeface="Arial"/>
                <a:cs typeface="Arial"/>
              </a:rPr>
              <a:t> NA</a:t>
            </a:r>
            <a:r>
              <a:rPr dirty="0" sz="1100" spc="-10" b="1">
                <a:latin typeface="Arial"/>
                <a:cs typeface="Arial"/>
              </a:rPr>
              <a:t> ATENÇÃO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À </a:t>
            </a:r>
            <a:r>
              <a:rPr dirty="0" sz="1100" spc="-10" b="1">
                <a:latin typeface="Arial"/>
                <a:cs typeface="Arial"/>
              </a:rPr>
              <a:t>URGÊNCIA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EMERGÊNCIA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1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10" b="1">
                <a:latin typeface="Arial"/>
                <a:cs typeface="Arial"/>
              </a:rPr>
              <a:t> HOSPITAL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CÁRMINO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CARICCHIO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43127" y="3591178"/>
          <a:ext cx="6260465" cy="6039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2085"/>
                <a:gridCol w="2689225"/>
                <a:gridCol w="2047239"/>
              </a:tblGrid>
              <a:tr h="318135">
                <a:tc>
                  <a:txBody>
                    <a:bodyPr/>
                    <a:lstStyle/>
                    <a:p>
                      <a:pPr marL="107950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Categoria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Adriana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Araújo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Torres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Denise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Macedo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Cesar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Jaqueline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Roberta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Gomes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Martinez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Alexandrina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Nicolau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Sousa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André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Brandão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Nayara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Gamaliel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Ataide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Nathalia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Meireles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Isadora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Neves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Bianca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Pinho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Rodrigues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5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Herbert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Marcos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Vieira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Cattarine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Macedo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Karoline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Stefani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Barbosa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Dias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Nayme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Naji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43127" y="1350517"/>
          <a:ext cx="6260465" cy="5085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2085"/>
                <a:gridCol w="2689225"/>
                <a:gridCol w="2047239"/>
              </a:tblGrid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Cerqueira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Igor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Isabel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Musto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Najar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Rios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Valdinéia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Barbosa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André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Freire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Antônio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Jesus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Nascimento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Leopoldo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Uva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Lucas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Teixeira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Fernandes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Elis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Nayane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5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Cipriano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Santana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Fialho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Furloni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Mayara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Ramos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Natalia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Andrade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Thaisa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Avila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Navarro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Angela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Lino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Bárbara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Carneiro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Ingled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Lorrayne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Ramos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15"/>
              <a:t> </a:t>
            </a:r>
            <a:r>
              <a:rPr dirty="0"/>
              <a:t>Siqueira</a:t>
            </a:r>
            <a:r>
              <a:rPr dirty="0" spc="-20"/>
              <a:t> </a:t>
            </a:r>
            <a:r>
              <a:rPr dirty="0"/>
              <a:t>Campos,</a:t>
            </a:r>
            <a:r>
              <a:rPr dirty="0" spc="-15"/>
              <a:t> </a:t>
            </a:r>
            <a:r>
              <a:rPr dirty="0"/>
              <a:t>176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Liberdade</a:t>
            </a:r>
            <a:r>
              <a:rPr dirty="0" spc="-2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2026-06-17T21:41:06Z</dcterms:created>
  <dcterms:modified xsi:type="dcterms:W3CDTF">2026-06-17T21:41:06Z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