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1867" y="194563"/>
            <a:ext cx="2482850" cy="4730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 indent="-635">
              <a:lnSpc>
                <a:spcPts val="1160"/>
              </a:lnSpc>
              <a:spcBef>
                <a:spcPts val="165"/>
              </a:spcBef>
            </a:pP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SECRETARIA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20" b="1">
                <a:solidFill>
                  <a:srgbClr val="808080"/>
                </a:solidFill>
                <a:latin typeface="Trebuchet MS"/>
                <a:cs typeface="Trebuchet MS"/>
              </a:rPr>
              <a:t>SAÚDE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COORDENADORIA</a:t>
            </a:r>
            <a:r>
              <a:rPr dirty="0" sz="1000" spc="-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GESTÃO</a:t>
            </a:r>
            <a:r>
              <a:rPr dirty="0" sz="1000" spc="-1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PESSOAS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ESCOLA</a:t>
            </a:r>
            <a:r>
              <a:rPr dirty="0" sz="1000" spc="-40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MUNICIPAL</a:t>
            </a:r>
            <a:r>
              <a:rPr dirty="0" sz="1000" spc="-2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b="1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35" b="1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 b="1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561" y="759099"/>
            <a:ext cx="4329805" cy="40241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01040" y="9919410"/>
            <a:ext cx="6068695" cy="18415"/>
          </a:xfrm>
          <a:custGeom>
            <a:avLst/>
            <a:gdLst/>
            <a:ahLst/>
            <a:cxnLst/>
            <a:rect l="l" t="t" r="r" b="b"/>
            <a:pathLst>
              <a:path w="6068695" h="18415">
                <a:moveTo>
                  <a:pt x="6068314" y="0"/>
                </a:moveTo>
                <a:lnTo>
                  <a:pt x="0" y="0"/>
                </a:lnTo>
                <a:lnTo>
                  <a:pt x="0" y="18288"/>
                </a:lnTo>
                <a:lnTo>
                  <a:pt x="6068314" y="18288"/>
                </a:lnTo>
                <a:lnTo>
                  <a:pt x="6068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080312" y="9918903"/>
            <a:ext cx="5306695" cy="3257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1185"/>
              </a:lnSpc>
              <a:spcBef>
                <a:spcPts val="95"/>
              </a:spcBef>
            </a:pP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COMISSÃO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DE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RESIDÊNCIA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 MULTIPROFISSIONAL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EM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SAÚDE E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EM</a:t>
            </a:r>
            <a:r>
              <a:rPr dirty="0" sz="1000" spc="-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ÁREA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PROFISSIONAL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DA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SAÚDE</a:t>
            </a:r>
            <a:endParaRPr sz="1000">
              <a:latin typeface="Trebuchet MS"/>
              <a:cs typeface="Trebuchet MS"/>
            </a:endParaRPr>
          </a:p>
          <a:p>
            <a:pPr algn="ctr" marL="5080">
              <a:lnSpc>
                <a:spcPts val="1185"/>
              </a:lnSpc>
            </a:pP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Rua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Dr.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Siqueira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Campos,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176 –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Liberdade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–</a:t>
            </a:r>
            <a:r>
              <a:rPr dirty="0" sz="1000" spc="-1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CEP</a:t>
            </a:r>
            <a:r>
              <a:rPr dirty="0" sz="1000" spc="-25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01509-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020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>
                <a:solidFill>
                  <a:srgbClr val="808080"/>
                </a:solidFill>
                <a:latin typeface="Trebuchet MS"/>
                <a:cs typeface="Trebuchet MS"/>
              </a:rPr>
              <a:t>Telefone: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 </a:t>
            </a:r>
            <a:r>
              <a:rPr dirty="0" sz="1000" spc="-10">
                <a:solidFill>
                  <a:srgbClr val="808080"/>
                </a:solidFill>
                <a:latin typeface="Trebuchet MS"/>
                <a:cs typeface="Trebuchet MS"/>
              </a:rPr>
              <a:t>5461-</a:t>
            </a:r>
            <a:r>
              <a:rPr dirty="0" sz="1000" spc="-20">
                <a:solidFill>
                  <a:srgbClr val="808080"/>
                </a:solidFill>
                <a:latin typeface="Trebuchet MS"/>
                <a:cs typeface="Trebuchet MS"/>
              </a:rPr>
              <a:t>1902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1440" y="1328673"/>
            <a:ext cx="5546725" cy="1640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Arial"/>
                <a:cs typeface="Arial"/>
              </a:rPr>
              <a:t>RELAÇÃO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EGRESSOS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1100">
              <a:latin typeface="Arial"/>
              <a:cs typeface="Arial"/>
            </a:endParaRPr>
          </a:p>
          <a:p>
            <a:pPr algn="ctr" marL="44450" marR="36830">
              <a:lnSpc>
                <a:spcPct val="144500"/>
              </a:lnSpc>
            </a:pPr>
            <a:r>
              <a:rPr dirty="0" sz="1100" b="1">
                <a:latin typeface="Arial"/>
                <a:cs typeface="Arial"/>
              </a:rPr>
              <a:t>PROGRAMA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10" b="1">
                <a:latin typeface="Arial"/>
                <a:cs typeface="Arial"/>
              </a:rPr>
              <a:t> RESIDÊNCIA INTEGRADA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MULTIPROFISSIONAL</a:t>
            </a:r>
            <a:r>
              <a:rPr dirty="0" sz="1100" b="1">
                <a:latin typeface="Arial"/>
                <a:cs typeface="Arial"/>
              </a:rPr>
              <a:t> NA</a:t>
            </a:r>
            <a:r>
              <a:rPr dirty="0" sz="1100" spc="-10" b="1">
                <a:latin typeface="Arial"/>
                <a:cs typeface="Arial"/>
              </a:rPr>
              <a:t> ATENÇÃO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À </a:t>
            </a:r>
            <a:r>
              <a:rPr dirty="0" sz="1100" spc="-10" b="1">
                <a:latin typeface="Arial"/>
                <a:cs typeface="Arial"/>
              </a:rPr>
              <a:t>URGÊNCIA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</a:t>
            </a:r>
            <a:r>
              <a:rPr dirty="0" sz="1100" spc="-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EMERGÊNCIA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1100">
              <a:latin typeface="Arial"/>
              <a:cs typeface="Arial"/>
            </a:endParaRPr>
          </a:p>
          <a:p>
            <a:pPr algn="ctr" marL="12700" marR="5080">
              <a:lnSpc>
                <a:spcPct val="143600"/>
              </a:lnSpc>
            </a:pPr>
            <a:r>
              <a:rPr dirty="0" sz="1100" spc="-10" b="1">
                <a:latin typeface="Arial"/>
                <a:cs typeface="Arial"/>
              </a:rPr>
              <a:t>UNIDADE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EXECUTORA: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HOSPITAL</a:t>
            </a:r>
            <a:r>
              <a:rPr dirty="0" sz="1100" spc="-4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MUNICIPAL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PROFESSOR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DR.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WALDOMIRO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DE </a:t>
            </a:r>
            <a:r>
              <a:rPr dirty="0" sz="1100" spc="-10" b="1">
                <a:latin typeface="Arial"/>
                <a:cs typeface="Arial"/>
              </a:rPr>
              <a:t>PAULA</a:t>
            </a:r>
            <a:endParaRPr sz="11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3127" y="3350386"/>
          <a:ext cx="6260465" cy="5701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8285"/>
                <a:gridCol w="2613025"/>
                <a:gridCol w="2047239"/>
              </a:tblGrid>
              <a:tr h="316865"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Ano</a:t>
                      </a:r>
                      <a:r>
                        <a:rPr dirty="0" sz="11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b="1"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11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Conclusão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Residentes</a:t>
                      </a:r>
                      <a:r>
                        <a:rPr dirty="0" sz="1100" spc="-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Egressos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1290"/>
                        </a:lnSpc>
                      </a:pPr>
                      <a:r>
                        <a:rPr dirty="0" sz="1100" b="1">
                          <a:latin typeface="Arial"/>
                          <a:cs typeface="Arial"/>
                        </a:rPr>
                        <a:t>Categoria</a:t>
                      </a:r>
                      <a:r>
                        <a:rPr dirty="0" sz="11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100" spc="-10" b="1">
                          <a:latin typeface="Arial"/>
                          <a:cs typeface="Arial"/>
                        </a:rPr>
                        <a:t>Profissional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Annelise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Louback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Carvalho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Bruna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Maria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Eduardo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Paula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Janaina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Pereira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60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Vanessa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Gonçalves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Lima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2024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Caroline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França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Miranda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Serviço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Social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Aryele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Ferreira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Feitosa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Júlia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Queiroz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Barcellos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Letícia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Vitória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Almeida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3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73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Susi</a:t>
                      </a:r>
                      <a:r>
                        <a:rPr dirty="0" sz="11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Andreina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Ticona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Chevalier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Ana</a:t>
                      </a:r>
                      <a:r>
                        <a:rPr dirty="0" sz="1100" spc="-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Claudia</a:t>
                      </a:r>
                      <a:r>
                        <a:rPr dirty="0" sz="1100" spc="-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Lino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Fisioterapia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8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Andreza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Santos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Araújo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Bianca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Marques</a:t>
                      </a:r>
                      <a:r>
                        <a:rPr dirty="0" sz="1100" spc="-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Faria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dos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Santos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81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Camila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11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>
                          <a:latin typeface="Arial MT"/>
                          <a:cs typeface="Arial MT"/>
                        </a:rPr>
                        <a:t>Sousa</a:t>
                      </a:r>
                      <a:r>
                        <a:rPr dirty="0" sz="11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Campos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29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Nutrição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528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 spc="-20" b="1">
                          <a:latin typeface="Arial"/>
                          <a:cs typeface="Arial"/>
                        </a:rPr>
                        <a:t>2026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100">
                          <a:latin typeface="Arial MT"/>
                          <a:cs typeface="Arial MT"/>
                        </a:rPr>
                        <a:t>Joyce</a:t>
                      </a:r>
                      <a:r>
                        <a:rPr dirty="0" sz="11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100" spc="-10">
                          <a:latin typeface="Arial MT"/>
                          <a:cs typeface="Arial MT"/>
                        </a:rPr>
                        <a:t>Silva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ct val="100000"/>
                        </a:lnSpc>
                      </a:pPr>
                      <a:r>
                        <a:rPr dirty="0" sz="1100" spc="-10">
                          <a:latin typeface="Arial MT"/>
                          <a:cs typeface="Arial MT"/>
                        </a:rPr>
                        <a:t>Enfermagem</a:t>
                      </a:r>
                      <a:endParaRPr sz="11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Nilciany Camargo</dc:creator>
  <dcterms:created xsi:type="dcterms:W3CDTF">2026-06-17T21:47:27Z</dcterms:created>
  <dcterms:modified xsi:type="dcterms:W3CDTF">2026-06-17T21:47:27Z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2026-06-17T00:00:00Z</vt:filetime>
  </property>
  <property fmtid="{D5CDD505-2E9C-101B-9397-08002B2CF9AE}" pid="4" name="Creator">
    <vt:lpwstr>Microsoft® Word LTSC</vt:lpwstr>
  </property>
  <property fmtid="{D5CDD505-2E9C-101B-9397-08002B2CF9AE}" pid="5" name="LastSaved">
    <vt:filetime>2026-06-17T00:00:00Z</vt:filetime>
  </property>
  <property fmtid="{D5CDD505-2E9C-101B-9397-08002B2CF9AE}" pid="6" name="Producer">
    <vt:lpwstr>Microsoft® Word LTSC</vt:lpwstr>
  </property>
</Properties>
</file>